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9E179-4092-41D0-B267-1688B6FF5466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2A1E9-0895-42C6-BFCA-B15313313E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9E179-4092-41D0-B267-1688B6FF5466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2A1E9-0895-42C6-BFCA-B15313313E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9E179-4092-41D0-B267-1688B6FF5466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2A1E9-0895-42C6-BFCA-B15313313E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9E179-4092-41D0-B267-1688B6FF5466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2A1E9-0895-42C6-BFCA-B15313313E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9E179-4092-41D0-B267-1688B6FF5466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D72A1E9-0895-42C6-BFCA-B15313313E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9E179-4092-41D0-B267-1688B6FF5466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2A1E9-0895-42C6-BFCA-B15313313E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9E179-4092-41D0-B267-1688B6FF5466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2A1E9-0895-42C6-BFCA-B15313313E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9E179-4092-41D0-B267-1688B6FF5466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2A1E9-0895-42C6-BFCA-B15313313E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9E179-4092-41D0-B267-1688B6FF5466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2A1E9-0895-42C6-BFCA-B15313313E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9E179-4092-41D0-B267-1688B6FF5466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2A1E9-0895-42C6-BFCA-B15313313E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9E179-4092-41D0-B267-1688B6FF5466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2A1E9-0895-42C6-BFCA-B15313313E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559E179-4092-41D0-B267-1688B6FF5466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D72A1E9-0895-42C6-BFCA-B15313313E6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Medici Family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Michael Schultz &amp; Aaron Moser</a:t>
            </a:r>
            <a:endParaRPr lang="en-US" dirty="0"/>
          </a:p>
        </p:txBody>
      </p:sp>
      <p:pic>
        <p:nvPicPr>
          <p:cNvPr id="4" name="Picture 3" descr="Botticelli-Magi-R8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19400" y="152400"/>
            <a:ext cx="3325091" cy="243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Family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Patrons of the Art</a:t>
            </a:r>
          </a:p>
          <a:p>
            <a:r>
              <a:rPr lang="en-US" dirty="0" smtClean="0"/>
              <a:t>Ruled City-State</a:t>
            </a:r>
          </a:p>
          <a:p>
            <a:r>
              <a:rPr lang="en-US" dirty="0" smtClean="0"/>
              <a:t>Lorenzo the Magnificent</a:t>
            </a:r>
          </a:p>
          <a:p>
            <a:pPr lvl="1"/>
            <a:r>
              <a:rPr lang="en-US" dirty="0" smtClean="0"/>
              <a:t>		Tyrant and Hedonist</a:t>
            </a:r>
          </a:p>
          <a:p>
            <a:pPr lvl="1">
              <a:buNone/>
            </a:pPr>
            <a:endParaRPr lang="en-US" dirty="0" smtClean="0"/>
          </a:p>
        </p:txBody>
      </p:sp>
      <p:pic>
        <p:nvPicPr>
          <p:cNvPr id="1026" name="Picture 2" descr="H:\World Civ B\New Imag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3276600"/>
            <a:ext cx="2811780" cy="312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Lorenzo the Magnificent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Lorenzo the Magnificent</a:t>
            </a:r>
          </a:p>
          <a:p>
            <a:pPr lvl="1"/>
            <a:r>
              <a:rPr lang="en-US" dirty="0" smtClean="0"/>
              <a:t>		Tyrant and Hedonist</a:t>
            </a:r>
          </a:p>
          <a:p>
            <a:r>
              <a:rPr lang="en-US" dirty="0" smtClean="0"/>
              <a:t>Death- 1492</a:t>
            </a:r>
          </a:p>
          <a:p>
            <a:r>
              <a:rPr lang="en-US" dirty="0" smtClean="0"/>
              <a:t>Patronized the Art</a:t>
            </a:r>
          </a:p>
          <a:p>
            <a:r>
              <a:rPr lang="en-US" dirty="0" smtClean="0"/>
              <a:t>Presides Florence's Golden Age</a:t>
            </a:r>
          </a:p>
          <a:p>
            <a:r>
              <a:rPr lang="en-US" dirty="0" smtClean="0"/>
              <a:t>Botticelli and Michael Angelo credited for saving Lorenzo’s life</a:t>
            </a:r>
          </a:p>
          <a:p>
            <a:endParaRPr lang="en-US" dirty="0"/>
          </a:p>
        </p:txBody>
      </p:sp>
      <p:pic>
        <p:nvPicPr>
          <p:cNvPr id="4" name="Picture 3" descr="CAYML9AGCA46CZBKCABU7KJ3CAOHC7HTCAGCYFQICA4YUZOJCANBHYV9CAW09X1ICANEU3IUCAK3I7D8CAZAF4V0CAORQ7U6CACYBZNOCAJLLKF1CA9BKGHCCAZKY0BUCAO8ZKQCCA6Q1HC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10200" y="1295400"/>
            <a:ext cx="2514600" cy="205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Influence	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These two artist influenced the work of today's artist. (Michelangelo, Botticelli)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55</TotalTime>
  <Words>43</Words>
  <Application>Microsoft Office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Apex</vt:lpstr>
      <vt:lpstr>The Medici Family</vt:lpstr>
      <vt:lpstr>The Family</vt:lpstr>
      <vt:lpstr>Lorenzo the Magnificent</vt:lpstr>
      <vt:lpstr>Influence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Medici Family</dc:title>
  <dc:creator>admin</dc:creator>
  <cp:lastModifiedBy>admin</cp:lastModifiedBy>
  <cp:revision>7</cp:revision>
  <dcterms:created xsi:type="dcterms:W3CDTF">2011-04-15T13:45:29Z</dcterms:created>
  <dcterms:modified xsi:type="dcterms:W3CDTF">2011-04-19T14:36:11Z</dcterms:modified>
</cp:coreProperties>
</file>